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1" r:id="rId3"/>
    <p:sldId id="270" r:id="rId4"/>
    <p:sldId id="266" r:id="rId5"/>
    <p:sldId id="274" r:id="rId6"/>
    <p:sldId id="267" r:id="rId7"/>
    <p:sldId id="259" r:id="rId8"/>
    <p:sldId id="268" r:id="rId9"/>
    <p:sldId id="269" r:id="rId10"/>
    <p:sldId id="272" r:id="rId11"/>
    <p:sldId id="273" r:id="rId12"/>
    <p:sldId id="275" r:id="rId13"/>
    <p:sldId id="262" r:id="rId14"/>
    <p:sldId id="276" r:id="rId15"/>
    <p:sldId id="277" r:id="rId16"/>
    <p:sldId id="278" r:id="rId17"/>
    <p:sldId id="279" r:id="rId18"/>
    <p:sldId id="280" r:id="rId19"/>
    <p:sldId id="281" r:id="rId20"/>
    <p:sldId id="260" r:id="rId21"/>
    <p:sldId id="282" r:id="rId22"/>
    <p:sldId id="283" r:id="rId23"/>
    <p:sldId id="284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210" autoAdjust="0"/>
  </p:normalViewPr>
  <p:slideViewPr>
    <p:cSldViewPr snapToGrid="0">
      <p:cViewPr varScale="1">
        <p:scale>
          <a:sx n="67" d="100"/>
          <a:sy n="67" d="100"/>
        </p:scale>
        <p:origin x="129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222DA-AE87-4CA0-B2F3-E750B591CA6B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32E7-F79B-4CFB-9E63-7FCF079DCC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6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Proceed to next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4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496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20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567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it comes to front-end </a:t>
            </a:r>
            <a:r>
              <a:rPr lang="en-US" dirty="0" err="1"/>
              <a:t>devt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31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85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654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476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81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89367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17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962-2D22-4D76-954F-02D858551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A645B-E040-40F6-8943-1827D3E9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51F0-A3F0-41F6-A641-A9BD111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7FC5-9EFD-4984-9BDC-22FCD6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B907-41C0-464F-8635-3D25CCA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72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0D1-A55A-4227-8E51-B86029DD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6C6B-3344-4CE4-B99D-27260332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4282-7544-47A6-AF70-B5E59D7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822-D28B-4477-A80D-65182C3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D9C0-E79F-4C66-8EE1-A67870E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78B26-88B5-4FAC-8B92-2DBB06BE7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8AF09-5975-4420-9170-BBA69F6B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4E60-9DE9-4E7A-9575-F06E12A9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FC68-BC5E-4E51-8740-11CC51B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96510-FCD5-43E0-821A-51E9F271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4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224-D9AF-464F-8056-667BDACD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35D-91B9-4877-AD17-C13AC89E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EC6C-2333-428C-92AB-FAC1D3A2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0489-87F9-4672-B035-F4AEC8C7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4FDD-7D93-4734-844D-DD68B27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48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CC7C-B25D-4423-8E1D-8B124BAC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1181-649F-4D27-A01C-1DE618AF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080C-D32B-41E7-850E-F6687C03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CFF0-09E7-47A9-927F-5FEB2BC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C278-CF8E-4E37-98EF-64C938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4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4D4-8D70-4FBC-904F-2DDE9AA9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ABF-DFE7-4569-82D0-7540E0D3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C20B-85E4-4AB0-BFFF-41A6F65B4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F391-E5BC-4FCD-9F5C-BD75FF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C0C0-3F5C-46C1-97D9-39CDB9C4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CCC5-4D4C-4D99-8C9B-9F6C3FC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5AED-3E6B-47B0-A937-478E67B6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F83E-AD71-4C94-823D-378ED590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F696-08B8-4244-8F3A-881277C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33FD9-B929-4180-A5DC-F222B491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1579-8FBC-4971-B62E-A5FA0FD8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E612-7083-4698-A701-9BB2587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3D16E-6282-40DE-8403-5BF86AD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BC41-6FA6-481B-B5B9-03946C5B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1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F171-7107-4EB9-89EB-3577973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F714-7AA3-4C24-8BD7-A856831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66A-D0E3-4DB4-8B7F-88A0BAE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8C24C-D455-4E1F-A2FD-9193B85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3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6558F-E63C-48C5-9D19-1F52120B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FEF9B-F46B-44DA-88DB-348340BD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67B3-9427-42FD-806C-E0EE333C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3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26B7-CC24-4B48-9FDF-CBAC110F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94A-1554-4B3C-B464-3C8BE573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84980-B719-4C43-92E3-855A0D85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2F20-66C7-4779-96F9-8063B09F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BC6FF-1376-4F61-82A4-2368B0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72314-54FE-4F76-8594-A8C98147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7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6A7A-91F2-466F-AE78-A0DD1FEA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C9D29-8ADD-4FFE-9B2A-BBB8E15DA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6D7F-DF86-4214-974D-3FFE54665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643B-EBF8-4701-AD5C-1D3BCC2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EE25-9BDF-4DFE-AFBA-5FC210B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0E6E-1EA4-4D04-A877-6981BD70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78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8A770-E2CA-4341-BFC9-055056CA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DE4F-AC63-4CAB-925C-BCA796D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01F7-C263-4D36-B2B9-D2DD2C20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A75E-C060-4EF9-B69D-30F4C4639D76}" type="datetimeFigureOut">
              <a:rPr lang="en-SG" smtClean="0"/>
              <a:t>23/7/2017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59D-2120-40D1-AD3B-B45089F7F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6F92-A913-422B-A163-AD7608E8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49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4823761"/>
            <a:ext cx="12192000" cy="2034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0" name="Picture 6" descr="http://www.mgcon.sg/images/Mapletree%20Business%20City/IMG_1781.ashx%20copy.jpg">
            <a:extLst>
              <a:ext uri="{FF2B5EF4-FFF2-40B4-BE49-F238E27FC236}">
                <a16:creationId xmlns:a16="http://schemas.microsoft.com/office/drawing/2014/main" id="{BC5FD6FA-D273-4506-8AFE-804D2F4B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31520"/>
          <a:stretch/>
        </p:blipFill>
        <p:spPr bwMode="auto">
          <a:xfrm>
            <a:off x="0" y="-53039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EBF6F-7F4A-4F9C-867A-2456A10FB883}"/>
              </a:ext>
            </a:extLst>
          </p:cNvPr>
          <p:cNvSpPr txBox="1"/>
          <p:nvPr/>
        </p:nvSpPr>
        <p:spPr>
          <a:xfrm>
            <a:off x="335280" y="5080832"/>
            <a:ext cx="632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ANGULAR and </a:t>
            </a:r>
            <a:r>
              <a:rPr lang="en-US" sz="4400" dirty="0" err="1">
                <a:solidFill>
                  <a:schemeClr val="bg1"/>
                </a:solidFill>
              </a:rPr>
              <a:t>RxJS</a:t>
            </a:r>
            <a:endParaRPr lang="en-SG" sz="4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1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8B1BF-62EF-4CAB-BB6F-A9239E0E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681"/>
            <a:ext cx="12192000" cy="53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8E5B0-DA25-4765-B5DE-1AB9BDBD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858"/>
            <a:ext cx="12192000" cy="53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 descr="Image result for meme wait theres more">
            <a:extLst>
              <a:ext uri="{FF2B5EF4-FFF2-40B4-BE49-F238E27FC236}">
                <a16:creationId xmlns:a16="http://schemas.microsoft.com/office/drawing/2014/main" id="{90772584-B901-4C00-BF5C-3626D10A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42" y="187643"/>
            <a:ext cx="6482715" cy="64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BD9763B9-391A-4592-94AC-BE7988FCF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2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4368799" y="2948939"/>
            <a:ext cx="1018575" cy="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1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Why we want to break Promises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8CBB81-C716-471E-886D-FFDC33BF5073}"/>
              </a:ext>
            </a:extLst>
          </p:cNvPr>
          <p:cNvSpPr txBox="1">
            <a:spLocks/>
          </p:cNvSpPr>
          <p:nvPr/>
        </p:nvSpPr>
        <p:spPr>
          <a:xfrm>
            <a:off x="274701" y="3947677"/>
            <a:ext cx="7315137" cy="1150104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Rogeross Beraña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RFI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13929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2244D1-067A-497F-984C-104E677D4E73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0" name="Picture 2" descr="Image result for angular logo transparent">
            <a:extLst>
              <a:ext uri="{FF2B5EF4-FFF2-40B4-BE49-F238E27FC236}">
                <a16:creationId xmlns:a16="http://schemas.microsoft.com/office/drawing/2014/main" id="{210CD407-8B85-450A-8BB7-5AE00901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6" y="845379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1B6BDD0-B7FB-424B-83A1-62B9D6BE370B}"/>
              </a:ext>
            </a:extLst>
          </p:cNvPr>
          <p:cNvSpPr txBox="1">
            <a:spLocks/>
          </p:cNvSpPr>
          <p:nvPr/>
        </p:nvSpPr>
        <p:spPr>
          <a:xfrm>
            <a:off x="14756" y="4551116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https://angular.io/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237F9D-FE8A-4509-A2C7-49AEEA6E7D60}"/>
              </a:ext>
            </a:extLst>
          </p:cNvPr>
          <p:cNvSpPr txBox="1">
            <a:spLocks/>
          </p:cNvSpPr>
          <p:nvPr/>
        </p:nvSpPr>
        <p:spPr>
          <a:xfrm>
            <a:off x="5435624" y="1657350"/>
            <a:ext cx="6756376" cy="4011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Angular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 JavaScript framework that helps developers build applications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8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l</a:t>
            </a:r>
            <a:r>
              <a:rPr lang="en-SG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ibrary</a:t>
            </a: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 for composing asynchronous and event-based programs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1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kumimoji="0" lang="en-US" sz="4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relies on observable sequences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1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kumimoji="0" lang="en-US" sz="40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used with Angular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22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operation that hasn’t completed yet, but is expected in the future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Used with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/deferred operations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be hooked to a callback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object that can be subscribed to by other objects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 time – an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data stream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Event based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0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757C6B-7D73-47D1-A4A0-036FA6FE9ADC}"/>
              </a:ext>
            </a:extLst>
          </p:cNvPr>
          <p:cNvSpPr txBox="1">
            <a:spLocks/>
          </p:cNvSpPr>
          <p:nvPr/>
        </p:nvSpPr>
        <p:spPr>
          <a:xfrm>
            <a:off x="5612686" y="2482728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we tend to think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597875-FA34-4103-90A8-8FCBCF06CD67}"/>
              </a:ext>
            </a:extLst>
          </p:cNvPr>
          <p:cNvSpPr txBox="1">
            <a:spLocks/>
          </p:cNvSpPr>
          <p:nvPr/>
        </p:nvSpPr>
        <p:spPr>
          <a:xfrm>
            <a:off x="5612685" y="3400303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SG" b="1" dirty="0">
                <a:solidFill>
                  <a:srgbClr val="00B050"/>
                </a:solidFill>
              </a:rPr>
              <a:t>SYNCHRONOUSLY</a:t>
            </a:r>
            <a:endParaRPr kumimoji="0" lang="en-SG" sz="4800" b="1" i="0" u="none" strike="noStrike" kern="1200" cap="none" spc="-102" normalizeH="0" baseline="0" noProof="0" dirty="0">
              <a:ln w="3175"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2" name="Picture 2" descr="http://jberger.github.io/MojoliciousIntroduction/sync.jpg">
            <a:extLst>
              <a:ext uri="{FF2B5EF4-FFF2-40B4-BE49-F238E27FC236}">
                <a16:creationId xmlns:a16="http://schemas.microsoft.com/office/drawing/2014/main" id="{DB52BF1B-7ABB-4636-9A1D-C884FBB2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843087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D27B7-DBE6-45DF-AFDA-9662A8E6ED29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5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279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293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5412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21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682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cache/instances/folder829/500x/62742829/x-x-everywhere-asynchronous-asynchronous-everywhere.jpg">
            <a:extLst>
              <a:ext uri="{FF2B5EF4-FFF2-40B4-BE49-F238E27FC236}">
                <a16:creationId xmlns:a16="http://schemas.microsoft.com/office/drawing/2014/main" id="{EBDFD544-38D6-459B-A88A-17AC8E9CF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353" r="2395"/>
          <a:stretch/>
        </p:blipFill>
        <p:spPr bwMode="auto">
          <a:xfrm>
            <a:off x="236219" y="2127645"/>
            <a:ext cx="4625341" cy="26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9DA429-F03E-4B95-B5FC-53C07EFB6C4A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7737D8-2FDB-49C1-8B53-D8FD9953F034}"/>
              </a:ext>
            </a:extLst>
          </p:cNvPr>
          <p:cNvSpPr txBox="1">
            <a:spLocks/>
          </p:cNvSpPr>
          <p:nvPr/>
        </p:nvSpPr>
        <p:spPr>
          <a:xfrm>
            <a:off x="5737860" y="1439957"/>
            <a:ext cx="6068776" cy="422888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b</a:t>
            </a:r>
            <a:r>
              <a:rPr kumimoji="0" lang="en-SG" sz="48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ut</a:t>
            </a: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work </a:t>
            </a:r>
            <a:r>
              <a:rPr kumimoji="0" lang="en-SG" sz="4800" b="1" i="0" u="none" strike="noStrike" kern="1200" cap="none" spc="-102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ASYNCHRONOUSLY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Handling user inputs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nimations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ebsockets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PI calls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52BE-38B8-420A-8E9E-B1B019E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591"/>
            <a:ext cx="12192000" cy="42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onkey emoji">
            <a:extLst>
              <a:ext uri="{FF2B5EF4-FFF2-40B4-BE49-F238E27FC236}">
                <a16:creationId xmlns:a16="http://schemas.microsoft.com/office/drawing/2014/main" id="{12EBC113-B775-4C0E-9D92-2AEBDC37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0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C16DDC-FB63-48CB-B564-B4C3519DA7EA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1AD33-10EE-4D37-87A1-33039BD6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97"/>
            <a:ext cx="12192000" cy="54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907F8-87C9-4071-B4C6-74805626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10"/>
            <a:ext cx="12192000" cy="56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5047E-308A-48E9-BD00-339B933C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4"/>
            <a:ext cx="12192000" cy="66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C409F-975F-4BB1-80AF-D24941F0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</TotalTime>
  <Words>248</Words>
  <Application>Microsoft Office PowerPoint</Application>
  <PresentationFormat>Widescreen</PresentationFormat>
  <Paragraphs>80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Rogeross Beraña</dc:creator>
  <cp:lastModifiedBy>Rogeross Beraña</cp:lastModifiedBy>
  <cp:revision>51</cp:revision>
  <dcterms:created xsi:type="dcterms:W3CDTF">2017-07-13T07:16:08Z</dcterms:created>
  <dcterms:modified xsi:type="dcterms:W3CDTF">2017-07-23T13:58:51Z</dcterms:modified>
</cp:coreProperties>
</file>